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73" r:id="rId2"/>
    <p:sldId id="271" r:id="rId3"/>
    <p:sldId id="272" r:id="rId4"/>
    <p:sldId id="279" r:id="rId5"/>
    <p:sldId id="275" r:id="rId6"/>
    <p:sldId id="282" r:id="rId7"/>
    <p:sldId id="283" r:id="rId8"/>
    <p:sldId id="281" r:id="rId9"/>
    <p:sldId id="257" r:id="rId10"/>
    <p:sldId id="276" r:id="rId11"/>
    <p:sldId id="277" r:id="rId12"/>
    <p:sldId id="278" r:id="rId13"/>
    <p:sldId id="280" r:id="rId14"/>
    <p:sldId id="284" r:id="rId15"/>
    <p:sldId id="285" r:id="rId16"/>
    <p:sldId id="286" r:id="rId17"/>
    <p:sldId id="270" r:id="rId18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76108-DC9A-41C1-8FD6-CBE1F7514F7D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5282E-864A-4FA1-A7E5-7861E097BD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90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5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ru.wikipedia.org/wiki/%D0%90%D0%BB%D0%B5%D0%BA%D1%81%D0%B0%D0%BD%D0%B4%D1%80_III" TargetMode="External"/><Relationship Id="rId7" Type="http://schemas.openxmlformats.org/officeDocument/2006/relationships/hyperlink" Target="https://ru.wikipedia.org/wiki/%D0%98%D0%B3%D0%BD%D0%B0%D1%82%D0%B8%D0%B9_(%D0%9C%D0%B0%D0%BB%D1%8B%D1%88%D0%B5%D0%B2)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0;&#1072;&#1087;&#1077;&#1083;&#1100;&#1082;&#1080;\&#1055;&#1088;&#1077;&#1079;&#1077;&#1085;&#1090;&#1072;&#1094;&#1080;&#1103;%20&#1085;&#1086;&#1074;&#1072;&#1103;%20&#1089;%20&#1084;&#1091;&#1079;&#1099;&#1082;&#1086;&#1081;\(minus).mp3" TargetMode="External"/><Relationship Id="rId6" Type="http://schemas.openxmlformats.org/officeDocument/2006/relationships/hyperlink" Target="https://ru.wikipedia.org/wiki/%D0%9F%D0%B0%D1%80%D0%BB%D0%B0%D0%BD%D0%B4,_%D0%90%D0%BB%D1%8C%D1%84%D1%80%D0%B5%D0%B4_%D0%90%D0%BB%D0%B5%D0%BA%D1%81%D0%B0%D0%BD%D0%B4%D1%80%D0%BE%D0%B2%D0%B8%D1%87" TargetMode="External"/><Relationship Id="rId5" Type="http://schemas.openxmlformats.org/officeDocument/2006/relationships/hyperlink" Target="https://ru.wikipedia.org/wiki/1907_%D0%B3%D0%BE%D0%B4" TargetMode="External"/><Relationship Id="rId4" Type="http://schemas.openxmlformats.org/officeDocument/2006/relationships/hyperlink" Target="https://ru.wikipedia.org/wiki/1883_%D0%B3%D0%BE%D0%B4" TargetMode="Externa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7;&#1077;&#1083;&#1100;&#1082;&#1080;\&#1055;&#1088;&#1077;&#1079;&#1077;&#1085;&#1090;&#1072;&#1094;&#1080;&#1103;%20&#1085;&#1086;&#1074;&#1072;&#1103;%20&#1089;%20&#1084;&#1091;&#1079;&#1099;&#1082;&#1086;&#1081;\&#1054;&#1083;&#1077;&#1075;%20&#1050;&#1074;&#1072;&#1096;&#1072;%20-%20&#1057;&#1072;&#1085;&#1082;&#1090;-&#1055;&#1077;&#1090;&#1077;&#1088;&#1073;&#1091;&#1088;&#1075;%20(&#1085;&#1077;&#1086;&#1092;&#1080;&#1094;&#1080;&#1072;&#1083;&#1100;&#1085;&#1099;&#1081;%20&#1075;&#1080;&#1084;&#1085;%20&#1057;&#1055;&#1041;)%20(www.hotplayer.ru)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19256" cy="201622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  <a:latin typeface="Romana Script" pitchFamily="34" charset="-52"/>
                <a:cs typeface="Times New Roman" pitchFamily="18" charset="0"/>
              </a:rPr>
              <a:t>Город над вольной Невой</a:t>
            </a:r>
            <a:endParaRPr lang="ru-RU" sz="5400" b="1" dirty="0">
              <a:solidFill>
                <a:schemeClr val="accent1"/>
              </a:solidFill>
              <a:latin typeface="Romana Script" pitchFamily="34" charset="-52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3861048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Подготовили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воспитатели ГБДОУ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детский сад «Кудесница»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логопедическая группа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«Капельки»:</a:t>
            </a:r>
          </a:p>
          <a:p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Аляутдинова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Г.Н.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Тихомирова С.Б.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422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40932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Собор Воскресения Христова </a:t>
            </a:r>
            <a:b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</a:br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(Спаса на Крови)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36912"/>
            <a:ext cx="3816424" cy="2448272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Храм был возведён по указу императора 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hlinkClick r:id="rId3" tooltip="Александр III"/>
              </a:rPr>
              <a:t>Александра III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 в 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hlinkClick r:id="rId4" tooltip="1883 год"/>
              </a:rPr>
              <a:t>1883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—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hlinkClick r:id="rId5" tooltip="1907 год"/>
              </a:rPr>
              <a:t>1907 годах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 по совместному проекту архитектора 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hlinkClick r:id="rId6" tooltip="Парланд, Альфред Александрович"/>
              </a:rPr>
              <a:t>Альфреда </a:t>
            </a:r>
            <a:r>
              <a:rPr lang="ru-RU" sz="20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hlinkClick r:id="rId6" tooltip="Парланд, Альфред Александрович"/>
              </a:rPr>
              <a:t>Парланда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 и архимандрита 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hlinkClick r:id="rId7" tooltip="Игнатий (Малышев)"/>
              </a:rPr>
              <a:t>Игнатия (Малышева)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Является музеем и памятником Русской архитектуры.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1960" y="1916832"/>
            <a:ext cx="4604007" cy="4437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256499" y="24176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75478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Исаакиевский собор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Самым большим православным храмом в Санкт-Петербурге является Исаакиевский собор. Исаакиевский собор воздвигнут во имя преподобного </a:t>
            </a:r>
            <a:r>
              <a:rPr lang="ru-RU" sz="29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Исаакия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Далматского, по проекту архитектора Огюста </a:t>
            </a:r>
            <a:r>
              <a:rPr lang="ru-RU" sz="29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Монферрана</a:t>
            </a: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, который отдал этому своему «детищу» - сорок лет жизни - столько строился собор.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Его освещение состоялось в 1858 году и он стал главным храмом императорской фамилии и центром городских празднеств.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2140694"/>
            <a:ext cx="4532294" cy="344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26843011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Адмиралтейство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67136"/>
            <a:ext cx="4474840" cy="3600400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1806 год – года начала строительства Адмиралтейства по проекту Захарова (постройка была завершена осле смерти Захарова в 1823 году). Это самое значительное творение Захарова представляет собой высшее достижение классицизма в истории Русской архитектуры. Башня Адмиралтейства стала визитной карточкой города на Неве.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628800"/>
            <a:ext cx="4077072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91886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Медный всадник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04864"/>
            <a:ext cx="4114800" cy="2952328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35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Памятник Петру I на Сенатской площади в Санкт-Петербурге. Его открытие состоялось 7 (18) августа 1782 года. Памятник изготовлен из бронзы. Название «медный» закрепилось за ним благодаря поэме А. С. Пушкина «Медный всадник».</a:t>
            </a:r>
          </a:p>
          <a:p>
            <a:pPr marL="0" indent="0" algn="ctr">
              <a:buNone/>
            </a:pPr>
            <a:r>
              <a:rPr lang="ru-RU" sz="35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Модель конной статуи Петра выполнена скульптором </a:t>
            </a:r>
            <a:r>
              <a:rPr lang="ru-RU" sz="35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Этьеном</a:t>
            </a:r>
            <a:r>
              <a:rPr lang="ru-RU" sz="35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Фальконе в 1768—1770г.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715" y="1988840"/>
            <a:ext cx="4376786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59235199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Крейсер «Аврора»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08912" cy="1541276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Крейсер «Аврора» знаменит тем, что подал залповый сигнал к началу революционного восстания. До этого он получил боевое крещение в Русско-Японскую войну. После войны крейсер стал учебным кораблем для будущих моряков. В годы Великой Отечественной войны крейсер участвовал в героической обороне Ленинграда. Сейчас является частью Центрального военно-морского музея.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602" y="3429000"/>
            <a:ext cx="4541014" cy="3039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349276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Летний сад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80920" cy="1728192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Старейший из садов Петербурга, был заложен в 1704 году. Петр Первый сам работал над его планом, постоянно заботился о благоустройстве сада и отовсюду выписывал семена, саженцы и луковицы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разных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интересных растений.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73016"/>
            <a:ext cx="4669338" cy="3114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7927823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Памятник А. С. Пушкина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80920" cy="1944216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Памятник расположен в центре сквера на площади Искусств. Открытие памятника состоялось 19 июня 1957 года к 250-летию города Санкт-Петербурга. Автор (М. К.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Аникушин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) сумел выразить обаяние А. С. Пушкина, благородство характера, его любовь к свободе, мечты о светлом будущем России.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93028"/>
            <a:ext cx="4486300" cy="2990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854491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Эдуард\Desktop\город\s1200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11430000" cy="76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1797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Эдуард\Desktop\город\ZpMefnq22LMS0Gtehd093m5hVE3XlJGyp6DtAy-dHss7kl2tPNmzbg-vDJal7212GOMRjCXVVbbp4mzMZOF6ezZEHvnvJVh3BkL62AccbN4s9UNYwsVH8GZh6YNumwlO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0098" y="0"/>
            <a:ext cx="12203206" cy="6858000"/>
          </a:xfrm>
          <a:prstGeom prst="rect">
            <a:avLst/>
          </a:prstGeom>
          <a:noFill/>
        </p:spPr>
      </p:pic>
      <p:pic>
        <p:nvPicPr>
          <p:cNvPr id="4" name="Олег Кваша - Санкт-Петербург (неофициальный гимн СПБ)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51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4666"/>
            <a:ext cx="8784976" cy="5706347"/>
          </a:xfrm>
          <a:prstGeom prst="rect">
            <a:avLst/>
          </a:prstGeom>
        </p:spPr>
        <p:txBody>
          <a:bodyPr wrap="square" lIns="360000" tIns="180000" rIns="180000" anchor="ctr" anchorCtr="1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  Санкт-Петербург – это второй по величине город Российской               Федерации, основанный Петром I в 1703 году. Во время правления царей являлся столицей страны. Поэтому, его до сих пор считают северной столицей России. Располагается Санкт-Петербург на северо-западе, рядом с Финским заливом. Санкт-Петербург считается культурной столицей России. В нём находится множество музеев, памятников архитектуры, природных парков. Самым знаменитым музеем является Эрмитаж – один из самых крупнейших музеев не только нашей страны, но и мира.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   Санкт-Петербург, расположенный на островах, переплетают реки, каналы, а широкая судоходная Нева несёт свои воды к Финскому заливу. Именно поэтому в городе огромное количество мостов, в том числе разводных, каждый из которых особенный и таит в себе историю.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639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Петропавловская крепость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08912" cy="1440160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Первой постройкой в Санкт-Петербурге была крепость. Автором проекта был Доменико </a:t>
            </a:r>
            <a:r>
              <a:rPr lang="ru-RU" sz="22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Трезини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. В центре крепости был возведен собор. Его назвали в честь святых Петра и Павла. Крепость тоже стали называть Петропавловской.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3356992"/>
            <a:ext cx="4824537" cy="3208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58073918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Зимний дворец (Эрмитаж)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4186808" cy="2404863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Зимний дворец в Санкт-Петербурге - один из самых красивых и известных архитектурных памятников в стиле русского барокко, построенный </a:t>
            </a:r>
          </a:p>
          <a:p>
            <a:pPr marL="0" indent="0" algn="ctr">
              <a:buNone/>
            </a:pP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Франческо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Бартоломео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Расстрели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в 1754 – 1762 гг., как зимняя резиденция российских императоров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11" y="4221088"/>
            <a:ext cx="3744985" cy="2501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1543550"/>
            <a:ext cx="3034680" cy="5179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94738538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Дворцовая площадь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5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Исторический центр Санкт-Петербурга, откуда берет  вое начало главная улица города – Невский проспект. В центре находится Александрийский столп, архитектор Огюст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Монферран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.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031" y="2996952"/>
            <a:ext cx="5712514" cy="3541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54642979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Дворцовый мост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1684784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Дворцовый мост соединяет центр Петербурга и Васильевский остров и является разводным. Название свое мост получил по находящейся рядом Дворцовой набережной и расположенному неподалеку Зимнему дворцу. Сооружение переброшено через реку Большая Нева. Длина моста — 250 м[1] (255 м[3]), ширина — 27,7 м. Состоит из пяти пролетов. Разведённый центральный двукрылый пролёт Дворцового моста — один из символов города.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823" y="3396550"/>
            <a:ext cx="4693161" cy="3132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77864699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Monotype Corsiva" panose="03010101010201010101" pitchFamily="66" charset="0"/>
                <a:ea typeface="+mn-ea"/>
                <a:cs typeface="Times New Roman" pitchFamily="18" charset="0"/>
              </a:rPr>
              <a:t>Ростральные колонны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1684783"/>
          </a:xfr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6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Две ростральные колонны были возведены в 1810 году по проекту французского архитектора Тома де </a:t>
            </a:r>
            <a:r>
              <a:rPr lang="ru-RU" sz="4600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Томона</a:t>
            </a:r>
            <a:r>
              <a:rPr lang="ru-RU" sz="46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, который украсил их рострами кораблей. Это олицетворение показывает мощь и величие морского флота государства. Известно, что данная архитектурная достопримечательность города на Неве раньше служила Маяков. В чащи наверху заливали смолу и поджигали, в 1957 году сюда был проведен газ. По большим праздникам зажигают факелы в чашах. Сегодня Ростральные колонны являются неотъемлемой частью ансамбля Стрелки Васильевского острова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429000"/>
            <a:ext cx="4535996" cy="3023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4726622"/>
      </p:ext>
    </p:extLst>
  </p:cSld>
  <p:clrMapOvr>
    <a:masterClrMapping/>
  </p:clrMapOvr>
  <p:transition spd="slow" advClick="0" advTm="30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Эдуард\Desktop\город\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711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614</Words>
  <Application>Microsoft Office PowerPoint</Application>
  <PresentationFormat>Экран (4:3)</PresentationFormat>
  <Paragraphs>37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Город над вольной Невой</vt:lpstr>
      <vt:lpstr>Презентация PowerPoint</vt:lpstr>
      <vt:lpstr>Презентация PowerPoint</vt:lpstr>
      <vt:lpstr>Петропавловская крепость</vt:lpstr>
      <vt:lpstr>Зимний дворец (Эрмитаж)</vt:lpstr>
      <vt:lpstr>Дворцовая площадь</vt:lpstr>
      <vt:lpstr>Дворцовый мост</vt:lpstr>
      <vt:lpstr>Ростральные колонны</vt:lpstr>
      <vt:lpstr>Презентация PowerPoint</vt:lpstr>
      <vt:lpstr>Собор Воскресения Христова  (Спаса на Крови)</vt:lpstr>
      <vt:lpstr>Исаакиевский собор</vt:lpstr>
      <vt:lpstr>Адмиралтейство</vt:lpstr>
      <vt:lpstr>Медный всадник</vt:lpstr>
      <vt:lpstr>Крейсер «Аврора»</vt:lpstr>
      <vt:lpstr>Летний сад</vt:lpstr>
      <vt:lpstr>Памятник А. С. Пушкина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Эдуард</dc:creator>
  <cp:lastModifiedBy>1</cp:lastModifiedBy>
  <cp:revision>47</cp:revision>
  <cp:lastPrinted>2020-05-27T10:27:46Z</cp:lastPrinted>
  <dcterms:created xsi:type="dcterms:W3CDTF">2020-05-18T21:40:09Z</dcterms:created>
  <dcterms:modified xsi:type="dcterms:W3CDTF">2020-05-27T11:09:14Z</dcterms:modified>
</cp:coreProperties>
</file>